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FBB5DE-5A47-4A7B-AEE6-FA860D657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063FF47-A634-49F0-8E57-8C86D6829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1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8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294398-F974-41C1-A63F-45FEC59DC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D434-AB79-463F-B049-34BAF2A60695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11762D5-DC7C-49BE-857C-D9F3E0CC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A4C207-6782-4BCD-A18F-95DA2F6D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3693-E06F-4C03-9BB7-DC177FD42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392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5B4CAA-0455-4414-BBB9-3F55B34EB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66DDE5F-25E4-4FAA-8B54-6477538CE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F61ED0-378D-4B8A-BB6C-3290C60E9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D434-AB79-463F-B049-34BAF2A60695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3BD211-895D-4EDB-959A-0624AE428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5131BA3-9F0D-49AC-AE28-FD44FFB31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3693-E06F-4C03-9BB7-DC177FD42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48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41F34CE-2104-4110-AABC-6561313D2A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1FB6641-DF6D-4E5A-9E32-0958ECD4C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7EF92E-AF8B-4BC4-819A-9C1F7E7D4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D434-AB79-463F-B049-34BAF2A60695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9E6409D-71C4-4F29-A710-37E99707D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C3D42D-A76E-4511-AE93-64359F41F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3693-E06F-4C03-9BB7-DC177FD42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41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5A966F-4A9C-4612-8FDF-FF3EC57F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C8ACEA-7F9A-4F58-BCF0-051EB68CC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E6A9CA3-3A26-4933-8039-4A86760F9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D434-AB79-463F-B049-34BAF2A60695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472AA0-8AEE-4D16-8D58-89175C8D5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A79BEB-452F-4583-A63D-493664275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3693-E06F-4C03-9BB7-DC177FD42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30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491DDC-5C24-4781-8B01-25B13FE2F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903356B-86E9-48A7-9BA9-02232B7D0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BAA019-E489-4E2E-9C10-1940A066E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D434-AB79-463F-B049-34BAF2A60695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ACC39C-40A6-4AA2-B113-030F9E56E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6773B7-595E-4D08-B0EA-8C98DED4C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3693-E06F-4C03-9BB7-DC177FD42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06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04AB7B-63F5-403E-9B82-5D69D76FF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09C023-EC11-422F-8975-F5BD089A2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CA0F144-9CB4-4E20-B3C2-49905CCCC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3FB79DC-87BE-443C-A54B-9C6E78E66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D434-AB79-463F-B049-34BAF2A60695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C548B16-B743-40D5-A38F-13D486FD4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D0A7DEF-71A3-4A41-80AD-996E5F0A9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3693-E06F-4C03-9BB7-DC177FD42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89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A3DC2F-3B76-4F5F-B3A3-46A8DAC0D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7366BD-893C-43CA-9157-37905A416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1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8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582170B-675F-4840-BB9F-80F57AC9D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8E9462A-6807-4FBE-9A6F-FD5DD32EFC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1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8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BA43404-0292-4EE5-8150-D434EC259C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4967AC7-AC92-41E7-B5E8-67800702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D434-AB79-463F-B049-34BAF2A60695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6C71737-5835-42C7-ADF2-974649689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21CB5FD-C1D4-4744-82A5-178A3D51B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3693-E06F-4C03-9BB7-DC177FD42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85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6E9F03-9202-4695-B526-88DB0F41C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992D7B3-E7D6-4FD4-987E-148134D3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D434-AB79-463F-B049-34BAF2A60695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3D5F8FD-A637-44A4-971A-FD7AE60E5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BF5ADCD-217C-4659-AB0A-6EDC793B1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3693-E06F-4C03-9BB7-DC177FD42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727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2F455E8-0399-4F58-A15B-3E9A339AC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D434-AB79-463F-B049-34BAF2A60695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41520AD-838E-44A1-8176-E87C8D03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31727EE-CBF4-4EC9-AA10-17150EF18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3693-E06F-4C03-9BB7-DC177FD42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211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32A795-12FD-4927-9081-ECC1E62B6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A08B8D9-6302-4799-87CB-A2ADB71E4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126CFEE-5B45-4A6C-B446-41350C5BB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1"/>
            </a:lvl2pPr>
            <a:lvl3pPr marL="914446" indent="0">
              <a:buNone/>
              <a:defRPr sz="1200"/>
            </a:lvl3pPr>
            <a:lvl4pPr marL="1371669" indent="0">
              <a:buNone/>
              <a:defRPr sz="1001"/>
            </a:lvl4pPr>
            <a:lvl5pPr marL="1828891" indent="0">
              <a:buNone/>
              <a:defRPr sz="1001"/>
            </a:lvl5pPr>
            <a:lvl6pPr marL="2286114" indent="0">
              <a:buNone/>
              <a:defRPr sz="1001"/>
            </a:lvl6pPr>
            <a:lvl7pPr marL="2743338" indent="0">
              <a:buNone/>
              <a:defRPr sz="1001"/>
            </a:lvl7pPr>
            <a:lvl8pPr marL="3200560" indent="0">
              <a:buNone/>
              <a:defRPr sz="1001"/>
            </a:lvl8pPr>
            <a:lvl9pPr marL="3657783" indent="0">
              <a:buNone/>
              <a:defRPr sz="10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8134E67-D04C-4792-B6E3-63A822FD1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D434-AB79-463F-B049-34BAF2A60695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CDECDC0-A3C4-4F11-A15E-E462B5A4D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B769E9-DD33-4053-9AE1-CF01B5764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3693-E06F-4C03-9BB7-DC177FD42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625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E72243-2E17-47E3-B370-B7B15C86E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FF4A398-6273-41CF-8016-D30B60C65F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8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A2527B3-2A90-4F3D-93C6-F46A7FC00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1"/>
            </a:lvl2pPr>
            <a:lvl3pPr marL="914446" indent="0">
              <a:buNone/>
              <a:defRPr sz="1200"/>
            </a:lvl3pPr>
            <a:lvl4pPr marL="1371669" indent="0">
              <a:buNone/>
              <a:defRPr sz="1001"/>
            </a:lvl4pPr>
            <a:lvl5pPr marL="1828891" indent="0">
              <a:buNone/>
              <a:defRPr sz="1001"/>
            </a:lvl5pPr>
            <a:lvl6pPr marL="2286114" indent="0">
              <a:buNone/>
              <a:defRPr sz="1001"/>
            </a:lvl6pPr>
            <a:lvl7pPr marL="2743338" indent="0">
              <a:buNone/>
              <a:defRPr sz="1001"/>
            </a:lvl7pPr>
            <a:lvl8pPr marL="3200560" indent="0">
              <a:buNone/>
              <a:defRPr sz="1001"/>
            </a:lvl8pPr>
            <a:lvl9pPr marL="3657783" indent="0">
              <a:buNone/>
              <a:defRPr sz="10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E60D2C5-F27F-47D9-93DF-7B707EC1B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D434-AB79-463F-B049-34BAF2A60695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C71EAE1-6AB8-46A3-91D8-35DDBB072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6116A53-DEF1-40D4-865C-D84FAE218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3693-E06F-4C03-9BB7-DC177FD42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713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F0CFE6-7A30-4A79-BC30-B6FA253D6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0220E56-8A1C-4C58-8272-DB55CF545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17E6799-FA35-4175-BAD9-48C279822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6D434-AB79-463F-B049-34BAF2A60695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502C668-98EE-4D63-BF86-66D2136F48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D24DEFC-F740-43AE-8427-2DDE7CFF7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83693-E06F-4C03-9BB7-DC177FD42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62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5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4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8" algn="l" defTabSz="91444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19E80A-45F7-4D9B-919B-7AAB15B32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5934" y="405354"/>
            <a:ext cx="8792066" cy="1668544"/>
          </a:xfrm>
        </p:spPr>
        <p:txBody>
          <a:bodyPr/>
          <a:lstStyle/>
          <a:p>
            <a:r>
              <a:rPr lang="ru-RU" dirty="0"/>
              <a:t>«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18E8852-1CEF-4DC5-AFCD-D1F9B1C51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5439" cy="6954623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9F6EC30-470D-4C8E-856F-034AF4F57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4532" y="1611983"/>
            <a:ext cx="8933468" cy="3645817"/>
          </a:xfrm>
        </p:spPr>
        <p:txBody>
          <a:bodyPr>
            <a:normAutofit fontScale="85000" lnSpcReduction="20000"/>
          </a:bodyPr>
          <a:lstStyle/>
          <a:p>
            <a:r>
              <a:rPr lang="ru-RU" sz="5401" dirty="0" smtClean="0"/>
              <a:t>«Мой друг Григорий!»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4300" dirty="0" smtClean="0"/>
              <a:t>Автор: </a:t>
            </a:r>
            <a:r>
              <a:rPr lang="ru-RU" sz="4300" dirty="0" err="1" smtClean="0"/>
              <a:t>Довгаль</a:t>
            </a:r>
            <a:r>
              <a:rPr lang="ru-RU" sz="4300" dirty="0" smtClean="0"/>
              <a:t> Милана</a:t>
            </a:r>
          </a:p>
          <a:p>
            <a:r>
              <a:rPr lang="ru-RU" sz="4300" dirty="0" smtClean="0"/>
              <a:t>Руководители: Ханко Т.В; Мелешкина М.В</a:t>
            </a:r>
            <a:endParaRPr lang="ru-RU" sz="4300" dirty="0"/>
          </a:p>
        </p:txBody>
      </p:sp>
    </p:spTree>
    <p:extLst>
      <p:ext uri="{BB962C8B-B14F-4D97-AF65-F5344CB8AC3E}">
        <p14:creationId xmlns:p14="http://schemas.microsoft.com/office/powerpoint/2010/main" val="2681490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C216B4-A952-4F85-AAE2-1F64E225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969442"/>
          </a:xfrm>
          <a:solidFill>
            <a:srgbClr val="00B0F0"/>
          </a:solidFill>
        </p:spPr>
        <p:txBody>
          <a:bodyPr/>
          <a:lstStyle/>
          <a:p>
            <a:r>
              <a:rPr lang="ru-RU" sz="4800" b="1" dirty="0"/>
              <a:t>    Цель</a:t>
            </a:r>
            <a:r>
              <a:rPr lang="ru-RU" b="1" dirty="0"/>
              <a:t>: Научиться ухаживать за волнистым     попугаем.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35FBDC-A4C4-4C22-B3CA-9E581DA02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66129"/>
            <a:ext cx="12192000" cy="4491872"/>
          </a:xfrm>
          <a:solidFill>
            <a:srgbClr val="00B0F0"/>
          </a:solidFill>
        </p:spPr>
        <p:txBody>
          <a:bodyPr/>
          <a:lstStyle/>
          <a:p>
            <a:pPr marL="0" indent="0">
              <a:buNone/>
            </a:pPr>
            <a:r>
              <a:rPr lang="ru-RU" sz="4000" b="1" dirty="0"/>
              <a:t>    Задачи:</a:t>
            </a:r>
          </a:p>
          <a:p>
            <a:r>
              <a:rPr lang="ru-RU" sz="3600" dirty="0"/>
              <a:t>Узнать что едят попугаи;</a:t>
            </a:r>
          </a:p>
          <a:p>
            <a:r>
              <a:rPr lang="ru-RU" sz="3600" dirty="0"/>
              <a:t>Узнать что должно быть  в клетке у попугая;</a:t>
            </a:r>
          </a:p>
          <a:p>
            <a:r>
              <a:rPr lang="ru-RU" sz="3600" dirty="0"/>
              <a:t>Как надо общаться  с пернатым другом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0061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8F8ACA-6C22-4862-B8EA-BD4DE43C1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/>
              <a:t>     Чем можно кормить волнистого попугая</a:t>
            </a:r>
            <a:r>
              <a:rPr lang="ru-RU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F35B4E-BAFE-4D66-A5B8-8E5DCE74F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9"/>
            <a:ext cx="12192000" cy="51673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К</a:t>
            </a:r>
            <a:r>
              <a:rPr lang="ru-RU" sz="3001" dirty="0"/>
              <a:t>усочки фруктов и ягод: яблоки, киви, бананы, арбузы, малина, персики, виноград и т. д</a:t>
            </a:r>
          </a:p>
          <a:p>
            <a:r>
              <a:rPr lang="ru-RU" sz="3001" dirty="0"/>
              <a:t>сухофрукты: изюм, финики, курага</a:t>
            </a:r>
          </a:p>
          <a:p>
            <a:r>
              <a:rPr lang="ru-RU" sz="3001" dirty="0"/>
              <a:t>овощи: морковь, капуста, свекла, зеленый горошек, сладкий перец</a:t>
            </a:r>
          </a:p>
          <a:p>
            <a:r>
              <a:rPr lang="ru-RU" sz="3001" dirty="0"/>
              <a:t>свежую зелень: листья салата, клевера, одуванчика, шпината и </a:t>
            </a:r>
            <a:r>
              <a:rPr lang="ru-RU" sz="3001" dirty="0" err="1"/>
              <a:t>др</a:t>
            </a:r>
            <a:endParaRPr lang="ru-RU" sz="3001" dirty="0"/>
          </a:p>
          <a:p>
            <a:r>
              <a:rPr lang="ru-RU" sz="3001" dirty="0"/>
              <a:t>веточки фруктовых деревьев (предварительно обработанные горячей водой)</a:t>
            </a:r>
          </a:p>
          <a:p>
            <a:r>
              <a:rPr lang="ru-RU" sz="3001" dirty="0"/>
              <a:t>каши из злаковых культур</a:t>
            </a:r>
          </a:p>
          <a:p>
            <a:r>
              <a:rPr lang="ru-RU" sz="3001" dirty="0"/>
              <a:t>пророщенный корм</a:t>
            </a:r>
          </a:p>
          <a:p>
            <a:r>
              <a:rPr lang="ru-RU" sz="3001" dirty="0"/>
              <a:t>минеральные добавки</a:t>
            </a:r>
          </a:p>
        </p:txBody>
      </p:sp>
    </p:spTree>
    <p:extLst>
      <p:ext uri="{BB962C8B-B14F-4D97-AF65-F5344CB8AC3E}">
        <p14:creationId xmlns:p14="http://schemas.microsoft.com/office/powerpoint/2010/main" val="943789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D1BFC1-0231-436D-8A4B-86BF43A87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84091DA6-F0BA-473F-9F5F-DC0AD07FF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339687" cy="7352907"/>
          </a:xfrm>
        </p:spPr>
      </p:pic>
    </p:spTree>
    <p:extLst>
      <p:ext uri="{BB962C8B-B14F-4D97-AF65-F5344CB8AC3E}">
        <p14:creationId xmlns:p14="http://schemas.microsoft.com/office/powerpoint/2010/main" val="503516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8AA40F-F16E-4DCD-9125-AC7799018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4838"/>
            <a:ext cx="12192000" cy="1775529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/>
              <a:t>     </a:t>
            </a:r>
            <a:r>
              <a:rPr lang="ru-RU" b="1" dirty="0">
                <a:solidFill>
                  <a:srgbClr val="7030A0"/>
                </a:solidFill>
              </a:rPr>
              <a:t>Как надо общаться с попугаем: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8ABD523-E5C8-4514-AA74-A45DCF8DB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267" y="1690687"/>
            <a:ext cx="5979735" cy="507775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CCE4801-E2E0-4B16-88E0-00B7254237E7}"/>
              </a:ext>
            </a:extLst>
          </p:cNvPr>
          <p:cNvSpPr txBox="1"/>
          <p:nvPr/>
        </p:nvSpPr>
        <p:spPr>
          <a:xfrm>
            <a:off x="188538" y="2415696"/>
            <a:ext cx="602372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Важно обращаться с попугаем ласково, спокойным голосом, не совершая резких движений. Разговаривая с ним, надо быть доброжелательным – попугаи способны тонко чувствовать отношение к себе со стороны человека. Общение должно быть не менее двух раз в день. Как и люди, попугаи могут скучать, если их оставить без присмотра, и это может отразиться на их здоровье.</a:t>
            </a:r>
          </a:p>
        </p:txBody>
      </p:sp>
    </p:spTree>
    <p:extLst>
      <p:ext uri="{BB962C8B-B14F-4D97-AF65-F5344CB8AC3E}">
        <p14:creationId xmlns:p14="http://schemas.microsoft.com/office/powerpoint/2010/main" val="747720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" descr="IMG-20230314-WA00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3" y="152400"/>
            <a:ext cx="4094281" cy="520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7"/>
          <a:stretch>
            <a:fillRect/>
          </a:stretch>
        </p:blipFill>
        <p:spPr bwMode="auto">
          <a:xfrm>
            <a:off x="7867349" y="2634018"/>
            <a:ext cx="4076670" cy="409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196273"/>
            <a:ext cx="184731" cy="36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801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494663" y="13259"/>
            <a:ext cx="7697337" cy="286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46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80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91444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80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меня дома есть попугай он волнистый, его зовут Гриша, он зелёного цвета.</a:t>
            </a:r>
            <a:endParaRPr lang="ru-RU" altLang="ru-RU" sz="1100" dirty="0"/>
          </a:p>
          <a:p>
            <a:pPr algn="ctr" defTabSz="91444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80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Гришу подарили моему брату Артёму. Он и придумал ему имя.</a:t>
            </a:r>
            <a:endParaRPr lang="ru-RU" altLang="ru-RU" sz="1100" dirty="0"/>
          </a:p>
          <a:p>
            <a:pPr algn="ctr" defTabSz="91444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80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Клетка стоит на кухне, и Гриша нам радуется, он начинает прыгать по клетке, с ветки на ветку и кричать.</a:t>
            </a:r>
            <a:endParaRPr lang="ru-RU" altLang="ru-RU" sz="1100" dirty="0"/>
          </a:p>
          <a:p>
            <a:pPr algn="ctr" defTabSz="91444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80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любит играть своими игрушками, качаться на качелях из бусинок, смотрит на себя в зеркало. </a:t>
            </a:r>
            <a:endParaRPr lang="ru-RU" altLang="ru-RU" sz="1100" dirty="0"/>
          </a:p>
          <a:p>
            <a:pPr algn="ctr" defTabSz="91444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80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его клетке есть игрушечный кроссовок он качает всегда.</a:t>
            </a:r>
            <a:endParaRPr lang="ru-RU" altLang="ru-RU" sz="1100" dirty="0"/>
          </a:p>
          <a:p>
            <a:pPr defTabSz="914446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801" dirty="0"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1363" y="4144254"/>
            <a:ext cx="3411307" cy="2586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80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Грише нравиться трогать цветочки клювиком.</a:t>
            </a:r>
            <a:endParaRPr lang="ru-RU" altLang="ru-RU" sz="1100" dirty="0">
              <a:solidFill>
                <a:prstClr val="black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80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него в клетке есть водичка в поильнике, он любит за собой ухаживать - разбирает перья.</a:t>
            </a:r>
            <a:endParaRPr lang="ru-RU" altLang="ru-RU" sz="1100" dirty="0">
              <a:solidFill>
                <a:prstClr val="black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80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я его кормлю он берёт зёрнышки, а потом их выплёвывает, мама поэтому и убирается в его клетке.</a:t>
            </a:r>
            <a:endParaRPr lang="ru-RU" altLang="ru-RU" sz="180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284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Рисунок 7" descr="IMG-20230315-WA0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391" y="805221"/>
            <a:ext cx="4407520" cy="587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41759" y="975320"/>
            <a:ext cx="3099894" cy="2586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80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станции юных натуралистов есть такие же попугайчики как наш Гриша.</a:t>
            </a:r>
            <a:endParaRPr lang="ru-RU" altLang="ru-RU" sz="1801" dirty="0">
              <a:solidFill>
                <a:prstClr val="black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80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Нам рассказали, что они любят кушать, какие они добрые, </a:t>
            </a:r>
            <a:endParaRPr lang="ru-RU" altLang="ru-RU" sz="1801" dirty="0">
              <a:solidFill>
                <a:prstClr val="black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80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них бывают птенцы, они любят разговаривать друг с другом. </a:t>
            </a:r>
            <a:endParaRPr lang="ru-RU" altLang="ru-RU" sz="1801" dirty="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14" y="515241"/>
            <a:ext cx="3937310" cy="464076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1448" y="5510852"/>
            <a:ext cx="6469040" cy="98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80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Там попугайчики живут в больших клетках очень дружно, </a:t>
            </a:r>
            <a:endParaRPr lang="ru-RU" sz="180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180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них много корма.</a:t>
            </a:r>
            <a:endParaRPr lang="ru-RU" sz="180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180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Они бывают разных цветов, голубые - белые, зеленые, жёлт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ые.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505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HP\AppData\Local\Microsoft\Windows\INetCache\Content.Word\20230316_133034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6"/>
          <a:stretch/>
        </p:blipFill>
        <p:spPr bwMode="auto">
          <a:xfrm rot="21020927">
            <a:off x="1400620" y="223985"/>
            <a:ext cx="5438668" cy="62845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7821572" y="744266"/>
            <a:ext cx="26747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Довгаль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Милана 5 лет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Гриша наш»</a:t>
            </a:r>
            <a:endParaRPr lang="ru-RU" sz="2000" dirty="0"/>
          </a:p>
        </p:txBody>
      </p:sp>
      <p:pic>
        <p:nvPicPr>
          <p:cNvPr id="4100" name="Picture 4" descr="https://i.pinimg.com/originals/21/64/db/2164db48630426372ac965adb61e3c2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 b="14332"/>
          <a:stretch/>
        </p:blipFill>
        <p:spPr bwMode="auto">
          <a:xfrm rot="934024">
            <a:off x="7528891" y="3651651"/>
            <a:ext cx="4461134" cy="2109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352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9EEFC4-3A0E-4D09-8475-67EE605E6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/>
          <a:lstStyle/>
          <a:p>
            <a:r>
              <a:rPr lang="ru-RU" b="1" dirty="0"/>
              <a:t>Выводы</a:t>
            </a:r>
            <a:r>
              <a:rPr lang="ru-RU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167FB0-726E-4EF4-9F4B-18B86F0F0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90"/>
            <a:ext cx="12192000" cy="516731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*Я узнала что кормление попугайчика включает в себя разнообразный рацион, но важно знать чем нельзя попугая.</a:t>
            </a:r>
          </a:p>
          <a:p>
            <a:pPr marL="0" indent="0">
              <a:buNone/>
            </a:pPr>
            <a:r>
              <a:rPr lang="ru-RU" dirty="0"/>
              <a:t>*Очень важно правильно выбрать клетку для попугайчика, и обустроить ее так чтобы птице было комфортно, безопасно и приносило радость. </a:t>
            </a:r>
          </a:p>
          <a:p>
            <a:pPr marL="0" indent="0">
              <a:buNone/>
            </a:pPr>
            <a:r>
              <a:rPr lang="ru-RU" dirty="0"/>
              <a:t>*Птица в доме-это, прежде всего большая ответственность за живое существо. Надо быть готовыми к шумному поведению своего питомца, его чрезмерной любознательности, важно помнить что попугаи нуждается в общении и не терпят одиночества.</a:t>
            </a:r>
          </a:p>
        </p:txBody>
      </p:sp>
    </p:spTree>
    <p:extLst>
      <p:ext uri="{BB962C8B-B14F-4D97-AF65-F5344CB8AC3E}">
        <p14:creationId xmlns:p14="http://schemas.microsoft.com/office/powerpoint/2010/main" val="41139852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555</TotalTime>
  <Words>482</Words>
  <Application>Microsoft Office PowerPoint</Application>
  <PresentationFormat>Широкоэкранный</PresentationFormat>
  <Paragraphs>47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«</vt:lpstr>
      <vt:lpstr>    Цель: Научиться ухаживать за волнистым     попугаем.</vt:lpstr>
      <vt:lpstr>     Чем можно кормить волнистого попугая:</vt:lpstr>
      <vt:lpstr>ч</vt:lpstr>
      <vt:lpstr>     Как надо общаться с попугаем:</vt:lpstr>
      <vt:lpstr>Презентация PowerPoint</vt:lpstr>
      <vt:lpstr>Презентация PowerPoint</vt:lpstr>
      <vt:lpstr>Презентация PowerPoint</vt:lpstr>
      <vt:lpstr>Выводы: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«Маленькое море у меня дома»</dc:title>
  <dc:creator>Станция юннатов</dc:creator>
  <cp:lastModifiedBy>HP</cp:lastModifiedBy>
  <cp:revision>19</cp:revision>
  <dcterms:created xsi:type="dcterms:W3CDTF">2023-03-14T06:07:36Z</dcterms:created>
  <dcterms:modified xsi:type="dcterms:W3CDTF">2023-03-19T07:40:21Z</dcterms:modified>
</cp:coreProperties>
</file>